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2" r:id="rId1"/>
  </p:sldMasterIdLst>
  <p:notesMasterIdLst>
    <p:notesMasterId r:id="rId46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305" r:id="rId15"/>
    <p:sldId id="276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306" r:id="rId33"/>
    <p:sldId id="295" r:id="rId34"/>
    <p:sldId id="296" r:id="rId35"/>
    <p:sldId id="297" r:id="rId36"/>
    <p:sldId id="298" r:id="rId37"/>
    <p:sldId id="299" r:id="rId38"/>
    <p:sldId id="300" r:id="rId39"/>
    <p:sldId id="307" r:id="rId40"/>
    <p:sldId id="301" r:id="rId41"/>
    <p:sldId id="302" r:id="rId42"/>
    <p:sldId id="303" r:id="rId43"/>
    <p:sldId id="304" r:id="rId44"/>
    <p:sldId id="263" r:id="rId45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is Christensen" initials="DC" lastIdx="1" clrIdx="0">
    <p:extLst>
      <p:ext uri="{19B8F6BF-5375-455C-9EA6-DF929625EA0E}">
        <p15:presenceInfo xmlns:p15="http://schemas.microsoft.com/office/powerpoint/2012/main" userId="S::dennis.christensen@comtrol.com::bdc43f48-247b-4d2a-8858-2ccdd9874b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DE0"/>
    <a:srgbClr val="687782"/>
    <a:srgbClr val="A4D3ED"/>
    <a:srgbClr val="ECF299"/>
    <a:srgbClr val="ECF29A"/>
    <a:srgbClr val="8E99A1"/>
    <a:srgbClr val="F6F9CC"/>
    <a:srgbClr val="E3EC66"/>
    <a:srgbClr val="CBA7B6"/>
    <a:srgbClr val="FFC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7" autoAdjust="0"/>
    <p:restoredTop sz="93199" autoAdjust="0"/>
  </p:normalViewPr>
  <p:slideViewPr>
    <p:cSldViewPr snapToGrid="0" showGuides="1">
      <p:cViewPr varScale="1">
        <p:scale>
          <a:sx n="84" d="100"/>
          <a:sy n="84" d="100"/>
        </p:scale>
        <p:origin x="1182" y="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CCD7D9A2-26A0-4544-BCAD-112B10E56CAA}" type="datetimeFigureOut">
              <a:rPr lang="de-DE" smtClean="0"/>
              <a:t>25.10.2019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5"/>
            <a:ext cx="2971800" cy="4587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E4F334C5-5FB3-46A7-9A8A-7ECD2AB3A4D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78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comtrol.com/" TargetMode="External"/><Relationship Id="rId5" Type="http://schemas.openxmlformats.org/officeDocument/2006/relationships/hyperlink" Target="http://www.pepperl-fuchs.com/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B2941951-96D2-4EF5-8EAA-C7C3B99B4469}"/>
              </a:ext>
            </a:extLst>
          </p:cNvPr>
          <p:cNvSpPr/>
          <p:nvPr/>
        </p:nvSpPr>
        <p:spPr>
          <a:xfrm>
            <a:off x="-1" y="0"/>
            <a:ext cx="12192000" cy="685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pic>
        <p:nvPicPr>
          <p:cNvPr id="18" name="Picture 2" descr="C:\Users\supper187\Business\Release\07_Kunde\Pepperl+Fuchs\Release\PEFU_39L_1309_6309_r_RGB\small\PEFU_39L_1402_Pepperl+Fuchs_2077_r_RGB small.jpg">
            <a:extLst>
              <a:ext uri="{FF2B5EF4-FFF2-40B4-BE49-F238E27FC236}">
                <a16:creationId xmlns:a16="http://schemas.microsoft.com/office/drawing/2014/main" id="{8524BA15-C892-4AE6-BE72-EE766D111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12192000" cy="59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B676121-CB6D-4F67-88C9-9881EEDB0353}"/>
              </a:ext>
            </a:extLst>
          </p:cNvPr>
          <p:cNvSpPr>
            <a:spLocks noChangeAspect="1"/>
          </p:cNvSpPr>
          <p:nvPr/>
        </p:nvSpPr>
        <p:spPr>
          <a:xfrm>
            <a:off x="288323" y="1776000"/>
            <a:ext cx="3840000" cy="3840000"/>
          </a:xfrm>
          <a:prstGeom prst="rect">
            <a:avLst/>
          </a:prstGeom>
          <a:solidFill>
            <a:srgbClr val="00A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8400" tIns="172800" rIns="48000" rtlCol="0" anchor="ctr"/>
          <a:lstStyle/>
          <a:p>
            <a:pPr algn="ctr"/>
            <a:endParaRPr lang="de-DE" sz="320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69EBCBD-F8C2-4295-97B0-1039F3FFBCBE}"/>
              </a:ext>
            </a:extLst>
          </p:cNvPr>
          <p:cNvGrpSpPr/>
          <p:nvPr/>
        </p:nvGrpSpPr>
        <p:grpSpPr>
          <a:xfrm>
            <a:off x="0" y="6043511"/>
            <a:ext cx="12192000" cy="816000"/>
            <a:chOff x="0" y="4532633"/>
            <a:chExt cx="9144000" cy="612000"/>
          </a:xfrm>
        </p:grpSpPr>
        <p:pic>
          <p:nvPicPr>
            <p:cNvPr id="21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186F98F1-A3D6-4F24-8235-07D98F2AC2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10350" y="4532633"/>
              <a:ext cx="25336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995B8870-BB50-4B8D-9BE9-75839EEA11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4532633"/>
              <a:ext cx="21399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854C7EEB-F9AE-4FD1-9E6D-E906AEE36649}"/>
              </a:ext>
            </a:extLst>
          </p:cNvPr>
          <p:cNvSpPr/>
          <p:nvPr/>
        </p:nvSpPr>
        <p:spPr>
          <a:xfrm>
            <a:off x="0" y="6770930"/>
            <a:ext cx="12192000" cy="870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106863" tIns="53432" rIns="106863" bIns="53432" rtlCol="0" anchor="ctr">
            <a:noAutofit/>
          </a:bodyPr>
          <a:lstStyle/>
          <a:p>
            <a:pPr algn="ctr" defTabSz="121895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2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7C74810E-69FD-42F9-B0EB-0E3931F588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1776000"/>
            <a:ext cx="3840000" cy="1620000"/>
          </a:xfrm>
          <a:prstGeom prst="rect">
            <a:avLst/>
          </a:prstGeom>
        </p:spPr>
        <p:txBody>
          <a:bodyPr lIns="180000" tIns="151200" rIns="180000" bIns="180000"/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pPr lvl="0"/>
            <a:r>
              <a:rPr lang="de-DE" dirty="0"/>
              <a:t>Hier steht der Titel </a:t>
            </a:r>
            <a:r>
              <a:rPr lang="de-DE"/>
              <a:t>Ihrer Präsentation</a:t>
            </a:r>
            <a:endParaRPr lang="de-DE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4A032D66-D5D6-443A-A42A-D45DBAB66C0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8000" y="3420000"/>
            <a:ext cx="3841088" cy="2160000"/>
          </a:xfrm>
          <a:prstGeom prst="rect">
            <a:avLst/>
          </a:prstGeom>
        </p:spPr>
        <p:txBody>
          <a:bodyPr l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241294" indent="0">
              <a:buNone/>
              <a:defRPr sz="2000">
                <a:solidFill>
                  <a:schemeClr val="bg1"/>
                </a:solidFill>
              </a:defRPr>
            </a:lvl2pPr>
            <a:lvl3pPr marL="476239" indent="0">
              <a:buNone/>
              <a:defRPr sz="2000">
                <a:solidFill>
                  <a:schemeClr val="bg1"/>
                </a:solidFill>
              </a:defRPr>
            </a:lvl3pPr>
            <a:lvl4pPr marL="717533" indent="0">
              <a:buNone/>
              <a:defRPr sz="2000">
                <a:solidFill>
                  <a:schemeClr val="bg1"/>
                </a:solidFill>
              </a:defRPr>
            </a:lvl4pPr>
            <a:lvl5pPr marL="958825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158385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AE6BE37F-7787-4B7C-8B8F-D63A89D4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2185866C-DB2D-4147-A69C-C04AC78E99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3CAE759-E50A-4ADF-BE34-EC801F50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1632000"/>
            <a:ext cx="7329659" cy="43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1" name="Fußzeilenplatzhalter 2">
            <a:extLst>
              <a:ext uri="{FF2B5EF4-FFF2-40B4-BE49-F238E27FC236}">
                <a16:creationId xmlns:a16="http://schemas.microsoft.com/office/drawing/2014/main" id="{F7759E48-12A6-48BD-82DF-A2CA5577773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32" name="Foliennummernplatzhalter 3">
            <a:extLst>
              <a:ext uri="{FF2B5EF4-FFF2-40B4-BE49-F238E27FC236}">
                <a16:creationId xmlns:a16="http://schemas.microsoft.com/office/drawing/2014/main" id="{B59C74DB-4566-4AA1-A62C-C0E0F2B9838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302644C-821E-4584-939D-D79906700177}"/>
              </a:ext>
            </a:extLst>
          </p:cNvPr>
          <p:cNvSpPr/>
          <p:nvPr userDrawn="1"/>
        </p:nvSpPr>
        <p:spPr>
          <a:xfrm>
            <a:off x="7728000" y="1632000"/>
            <a:ext cx="2064000" cy="206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303C9C4-48AB-4A5B-A569-08EC6B60303D}"/>
              </a:ext>
            </a:extLst>
          </p:cNvPr>
          <p:cNvSpPr/>
          <p:nvPr userDrawn="1"/>
        </p:nvSpPr>
        <p:spPr>
          <a:xfrm>
            <a:off x="9935384" y="1632000"/>
            <a:ext cx="2064000" cy="206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9DC8668-2533-4C86-B63C-7C272B4D8373}"/>
              </a:ext>
            </a:extLst>
          </p:cNvPr>
          <p:cNvSpPr/>
          <p:nvPr userDrawn="1"/>
        </p:nvSpPr>
        <p:spPr>
          <a:xfrm>
            <a:off x="7728000" y="3840000"/>
            <a:ext cx="4272000" cy="21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8638BA7A-EFB5-4E85-8521-775EA10D04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27384" y="3839999"/>
            <a:ext cx="4272000" cy="211199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7" name="Bildplatzhalter 4">
            <a:extLst>
              <a:ext uri="{FF2B5EF4-FFF2-40B4-BE49-F238E27FC236}">
                <a16:creationId xmlns:a16="http://schemas.microsoft.com/office/drawing/2014/main" id="{5B4C196E-7B77-4F8C-AA66-078C46086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35384" y="1631999"/>
            <a:ext cx="2064000" cy="206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F5AC4FE0-3D1F-4378-9937-4EC27AAD4D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27384" y="1631999"/>
            <a:ext cx="2064000" cy="206399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0A59C98B-4CB0-438A-8327-C464C90BE9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27384" y="3326843"/>
            <a:ext cx="2064000" cy="360000"/>
          </a:xfrm>
          <a:prstGeom prst="rect">
            <a:avLst/>
          </a:prstGeom>
          <a:noFill/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B67D0526-21C2-40FC-8188-ED048D6B41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935384" y="3326841"/>
            <a:ext cx="2064000" cy="360000"/>
          </a:xfrm>
          <a:prstGeom prst="rect">
            <a:avLst/>
          </a:prstGeom>
          <a:noFill/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0F0B3F33-F952-46FA-978D-1E30497F47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7384" y="5582843"/>
            <a:ext cx="4272000" cy="360000"/>
          </a:xfrm>
          <a:prstGeom prst="rect">
            <a:avLst/>
          </a:prstGeom>
          <a:noFill/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121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cropp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E55872-94BF-4B73-8469-B907957F59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667" y="1563157"/>
            <a:ext cx="7535333" cy="470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7D59D7-77D5-436C-BDC4-4E28D5AA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99BC9D7-0E2E-406C-841F-737A18E50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E5ADCD10-561E-47B1-BF4E-4705AA259C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15" name="Foliennummernplatzhalter 3">
            <a:extLst>
              <a:ext uri="{FF2B5EF4-FFF2-40B4-BE49-F238E27FC236}">
                <a16:creationId xmlns:a16="http://schemas.microsoft.com/office/drawing/2014/main" id="{3A757968-7EE6-4664-A78D-DB6C0324DD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BD9983-37B2-4414-84BE-859F8DE3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1632000"/>
            <a:ext cx="7329659" cy="43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606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s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B62EBDCF-4507-499A-84A1-6462266DD0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6464" y="2006292"/>
            <a:ext cx="6495535" cy="42477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A0DEFA-833E-4EFB-9724-30148A94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73AF3CC6-2B0E-4BE2-8F91-CB47631E2B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7" name="Fußzeilenplatzhalter 2">
            <a:extLst>
              <a:ext uri="{FF2B5EF4-FFF2-40B4-BE49-F238E27FC236}">
                <a16:creationId xmlns:a16="http://schemas.microsoft.com/office/drawing/2014/main" id="{5E506EEC-2270-42C7-A26C-562E9C0789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18" name="Foliennummernplatzhalter 3">
            <a:extLst>
              <a:ext uri="{FF2B5EF4-FFF2-40B4-BE49-F238E27FC236}">
                <a16:creationId xmlns:a16="http://schemas.microsoft.com/office/drawing/2014/main" id="{8E245E8D-113C-4CF9-9C9B-DAB292A3165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4290282-E493-469A-997B-B7A0E794E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1" y="2352444"/>
            <a:ext cx="6152984" cy="36376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A6B4494-3508-44CA-8779-AA15E60B690F}"/>
              </a:ext>
            </a:extLst>
          </p:cNvPr>
          <p:cNvGrpSpPr/>
          <p:nvPr/>
        </p:nvGrpSpPr>
        <p:grpSpPr>
          <a:xfrm>
            <a:off x="232661" y="1920000"/>
            <a:ext cx="1756001" cy="336000"/>
            <a:chOff x="193140" y="1221168"/>
            <a:chExt cx="1317001" cy="252000"/>
          </a:xfrm>
        </p:grpSpPr>
        <p:sp>
          <p:nvSpPr>
            <p:cNvPr id="12" name="Shape 15697">
              <a:extLst>
                <a:ext uri="{FF2B5EF4-FFF2-40B4-BE49-F238E27FC236}">
                  <a16:creationId xmlns:a16="http://schemas.microsoft.com/office/drawing/2014/main" id="{58909332-5F23-44D4-B16B-550FFC71EEFD}"/>
                </a:ext>
              </a:extLst>
            </p:cNvPr>
            <p:cNvSpPr/>
            <p:nvPr/>
          </p:nvSpPr>
          <p:spPr>
            <a:xfrm>
              <a:off x="193140" y="1221168"/>
              <a:ext cx="1016388" cy="251378"/>
            </a:xfrm>
            <a:prstGeom prst="rect">
              <a:avLst/>
            </a:prstGeom>
            <a:solidFill>
              <a:schemeClr val="accent1"/>
            </a:solidFill>
            <a:ln w="31750" cap="flat">
              <a:noFill/>
              <a:prstDash val="solid"/>
              <a:miter lim="400000"/>
            </a:ln>
            <a:effectLst/>
          </p:spPr>
          <p:txBody>
            <a:bodyPr wrap="square" lIns="108000" tIns="19051" rIns="108000" bIns="19051" numCol="1" anchor="ctr">
              <a:noAutofit/>
            </a:bodyPr>
            <a:lstStyle/>
            <a:p>
              <a:pPr marL="0" marR="0" lvl="0" indent="0" defTabSz="41274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r>
                <a:rPr kumimoji="0" lang="de-DE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sym typeface="Helvetica Light"/>
                </a:rPr>
                <a:t>Features</a:t>
              </a:r>
              <a:endPara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Helvetica Light"/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A9CB297-826A-4407-A437-A0FA64B6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141" y="1221168"/>
              <a:ext cx="252000" cy="252000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4F7240E-9F71-4556-849C-950A414B5E14}"/>
              </a:ext>
            </a:extLst>
          </p:cNvPr>
          <p:cNvGrpSpPr/>
          <p:nvPr userDrawn="1"/>
        </p:nvGrpSpPr>
        <p:grpSpPr>
          <a:xfrm>
            <a:off x="232661" y="1920000"/>
            <a:ext cx="1756001" cy="336000"/>
            <a:chOff x="193140" y="1221168"/>
            <a:chExt cx="1317001" cy="252000"/>
          </a:xfrm>
        </p:grpSpPr>
        <p:sp>
          <p:nvSpPr>
            <p:cNvPr id="21" name="Shape 15697">
              <a:extLst>
                <a:ext uri="{FF2B5EF4-FFF2-40B4-BE49-F238E27FC236}">
                  <a16:creationId xmlns:a16="http://schemas.microsoft.com/office/drawing/2014/main" id="{07B93459-1F27-4D47-AEA0-B6AB94DE8ADE}"/>
                </a:ext>
              </a:extLst>
            </p:cNvPr>
            <p:cNvSpPr/>
            <p:nvPr/>
          </p:nvSpPr>
          <p:spPr>
            <a:xfrm>
              <a:off x="193140" y="1221168"/>
              <a:ext cx="1016388" cy="251378"/>
            </a:xfrm>
            <a:prstGeom prst="rect">
              <a:avLst/>
            </a:prstGeom>
            <a:solidFill>
              <a:schemeClr val="accent1"/>
            </a:solidFill>
            <a:ln w="31750" cap="flat">
              <a:noFill/>
              <a:prstDash val="solid"/>
              <a:miter lim="400000"/>
            </a:ln>
            <a:effectLst/>
          </p:spPr>
          <p:txBody>
            <a:bodyPr wrap="square" lIns="108000" tIns="19051" rIns="108000" bIns="19051" numCol="1" anchor="ctr">
              <a:noAutofit/>
            </a:bodyPr>
            <a:lstStyle/>
            <a:p>
              <a:pPr marL="0" marR="0" lvl="0" indent="0" defTabSz="41274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r>
                <a:rPr kumimoji="0" lang="de-DE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sym typeface="Helvetica Light"/>
                </a:rPr>
                <a:t>Features</a:t>
              </a:r>
              <a:endPara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Helvetica Light"/>
              </a:endParaRP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D3D3C5DB-48C6-4DBF-A803-633D55BC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141" y="1221168"/>
              <a:ext cx="25200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870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, full 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B62AE36-90A6-48C2-8EA4-C65567A1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C4D6DF91-CAEF-4861-B0F2-4AB463E3A8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898A140D-B164-4BE5-8B01-C9B014A1A8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1095874"/>
            <a:ext cx="12192000" cy="5172308"/>
          </a:xfrm>
          <a:prstGeom prst="rect">
            <a:avLst/>
          </a:prstGeom>
        </p:spPr>
        <p:txBody>
          <a:bodyPr lIns="180000"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Bild, Diagramm, Tabelle</a:t>
            </a:r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9761C8A3-F314-4DB9-8FAC-25621D561F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F2E3D803-50B0-4B32-8446-970F3AD17B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9231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x PICTURES/content+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1BD84C-7903-426B-A553-18C3BB86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0D205404-C11E-429F-8A02-03C002B54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D3C2978D-6140-4023-B8D3-A1E7C0253C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099" y="2073324"/>
            <a:ext cx="4860000" cy="360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de-DE" dirty="0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ADD67C51-7D83-46FC-9AB6-7D731A0B6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3299" y="2073324"/>
            <a:ext cx="4860000" cy="360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de-DE" dirty="0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5B000C4-0E6A-46ED-86D3-D993900FA4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83851" y="5293758"/>
            <a:ext cx="4860000" cy="379567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0E4010C-F143-4946-B2FB-3ABAEFFEA3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100" y="5293758"/>
            <a:ext cx="4860000" cy="379567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ußzeilenplatzhalter 2">
            <a:extLst>
              <a:ext uri="{FF2B5EF4-FFF2-40B4-BE49-F238E27FC236}">
                <a16:creationId xmlns:a16="http://schemas.microsoft.com/office/drawing/2014/main" id="{C51CCAE3-9A56-4F89-9F68-2D1702A3598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8E1E30A2-B4FD-4A5D-AA94-1A2CFFA7C7D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81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x PICTURES/content+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DCAFDFF4-5342-4A1C-967A-D694AAECFF4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239183" y="1630800"/>
            <a:ext cx="486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Inhalte hinzufügen</a:t>
            </a: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19F8EC59-27E9-4892-B736-A5E6C893AC76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096000" y="1630800"/>
            <a:ext cx="486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Inhalte hinzufügen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C88951-F325-45DC-B993-7648D0D2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5E269084-F6CC-45AD-8380-AD7475F7B0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4EE5FF30-E9ED-435B-BEBC-F2A2DD9014D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39183" y="3901017"/>
            <a:ext cx="486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Inhalte hinzufügen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493DFB2E-64BC-4BA4-B0DE-10FE18347D0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096000" y="3901017"/>
            <a:ext cx="486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Inhalte hinzufügen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A202DC0E-CE4C-4349-8E79-89EA46A8F0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9185" y="3360000"/>
            <a:ext cx="486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7C981464-C385-4BB8-8119-B2DB3EB545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9184" y="5628871"/>
            <a:ext cx="486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BBE43D4C-95EF-40FF-9321-B419A6DD61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3360000"/>
            <a:ext cx="486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C9D4CD0A-BAFF-44A6-9C4D-4F51672C03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5628871"/>
            <a:ext cx="486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Fußzeilenplatzhalter 2">
            <a:extLst>
              <a:ext uri="{FF2B5EF4-FFF2-40B4-BE49-F238E27FC236}">
                <a16:creationId xmlns:a16="http://schemas.microsoft.com/office/drawing/2014/main" id="{74901A60-8066-406A-84C7-173CCF06835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32" name="Foliennummernplatzhalter 3">
            <a:extLst>
              <a:ext uri="{FF2B5EF4-FFF2-40B4-BE49-F238E27FC236}">
                <a16:creationId xmlns:a16="http://schemas.microsoft.com/office/drawing/2014/main" id="{3BD2CF22-150B-4011-8726-D9F131089A9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063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PICTURES/content+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55D8230-45BE-48AB-AE81-81DF9B80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1" name="Textplatzhalter 10">
            <a:extLst>
              <a:ext uri="{FF2B5EF4-FFF2-40B4-BE49-F238E27FC236}">
                <a16:creationId xmlns:a16="http://schemas.microsoft.com/office/drawing/2014/main" id="{635F22B2-9591-4257-B670-2CB3F98A16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32" name="Fußzeilenplatzhalter 2">
            <a:extLst>
              <a:ext uri="{FF2B5EF4-FFF2-40B4-BE49-F238E27FC236}">
                <a16:creationId xmlns:a16="http://schemas.microsoft.com/office/drawing/2014/main" id="{367A6ECD-644C-41F8-BED5-A8A162FF678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3832859" y="6689815"/>
            <a:ext cx="4526280" cy="115416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Version 1.0, 28/02/19, Autor Max Mustermann </a:t>
            </a:r>
          </a:p>
        </p:txBody>
      </p:sp>
      <p:sp>
        <p:nvSpPr>
          <p:cNvPr id="33" name="Foliennummernplatzhalter 3">
            <a:extLst>
              <a:ext uri="{FF2B5EF4-FFF2-40B4-BE49-F238E27FC236}">
                <a16:creationId xmlns:a16="http://schemas.microsoft.com/office/drawing/2014/main" id="{449FA1C1-75B8-4156-AD3D-41EB7F28436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4" name="Inhaltsplatzhalter 3">
            <a:extLst>
              <a:ext uri="{FF2B5EF4-FFF2-40B4-BE49-F238E27FC236}">
                <a16:creationId xmlns:a16="http://schemas.microsoft.com/office/drawing/2014/main" id="{AF230D4D-E289-46D5-A886-83FF2961704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39184" y="3901017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5" name="Inhaltsplatzhalter 3">
            <a:extLst>
              <a:ext uri="{FF2B5EF4-FFF2-40B4-BE49-F238E27FC236}">
                <a16:creationId xmlns:a16="http://schemas.microsoft.com/office/drawing/2014/main" id="{1DFE58FC-C17C-4A3D-9CC5-6A3E5827FB1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198916" y="3901017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6" name="Inhaltsplatzhalter 3">
            <a:extLst>
              <a:ext uri="{FF2B5EF4-FFF2-40B4-BE49-F238E27FC236}">
                <a16:creationId xmlns:a16="http://schemas.microsoft.com/office/drawing/2014/main" id="{D2F47659-F85D-4ABA-8CD9-80E985091440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59749" y="3901017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7" name="Inhaltsplatzhalter 3">
            <a:extLst>
              <a:ext uri="{FF2B5EF4-FFF2-40B4-BE49-F238E27FC236}">
                <a16:creationId xmlns:a16="http://schemas.microsoft.com/office/drawing/2014/main" id="{0AA6F9B0-81AF-42F6-8FE8-834DB02F759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239184" y="1633000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8" name="Inhaltsplatzhalter 3">
            <a:extLst>
              <a:ext uri="{FF2B5EF4-FFF2-40B4-BE49-F238E27FC236}">
                <a16:creationId xmlns:a16="http://schemas.microsoft.com/office/drawing/2014/main" id="{12702C3A-76A6-4C52-AE6B-A5B006178146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198916" y="1633000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9" name="Inhaltsplatzhalter 3">
            <a:extLst>
              <a:ext uri="{FF2B5EF4-FFF2-40B4-BE49-F238E27FC236}">
                <a16:creationId xmlns:a16="http://schemas.microsoft.com/office/drawing/2014/main" id="{635B448B-7D1A-44F1-BFD7-6609AA730B1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159749" y="1633000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6EAE90BD-92C3-41ED-AB8A-CDD844455B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9185" y="3360000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59CA970F-6A88-401B-AE28-9C8F890478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9184" y="5628871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92CA7D3F-0CE0-41AD-AF2D-4A1C0626B5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99284" y="3360000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E2ABD009-C1F2-406A-A89F-672BF7A467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99283" y="5628871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5CC21ECF-3E26-41EB-A36B-7F21C02D47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59384" y="3360000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5" name="Textplatzhalter 3">
            <a:extLst>
              <a:ext uri="{FF2B5EF4-FFF2-40B4-BE49-F238E27FC236}">
                <a16:creationId xmlns:a16="http://schemas.microsoft.com/office/drawing/2014/main" id="{E9663E7B-3BBD-4BC9-ACD0-F887579ABB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383" y="5628871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9241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PICTURES/content+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3">
            <a:extLst>
              <a:ext uri="{FF2B5EF4-FFF2-40B4-BE49-F238E27FC236}">
                <a16:creationId xmlns:a16="http://schemas.microsoft.com/office/drawing/2014/main" id="{CB509B2C-86EC-4731-B716-2EAB9E2A3F8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39184" y="3901017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6531D85D-B889-4E94-83CC-1A72543DF9E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239184" y="1633000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360CB346-B83B-4CE8-BD15-A6B669E34B3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199251" y="3901017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DF51483A-AC94-4F78-8957-BE8011C2ADAA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199251" y="1633000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C3AA7352-452D-4E55-99B0-07675730C50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159317" y="3900164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8" name="Inhaltsplatzhalter 3">
            <a:extLst>
              <a:ext uri="{FF2B5EF4-FFF2-40B4-BE49-F238E27FC236}">
                <a16:creationId xmlns:a16="http://schemas.microsoft.com/office/drawing/2014/main" id="{634F9824-6965-40B8-9CCB-489E3983320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159317" y="1632147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9" name="Inhaltsplatzhalter 3">
            <a:extLst>
              <a:ext uri="{FF2B5EF4-FFF2-40B4-BE49-F238E27FC236}">
                <a16:creationId xmlns:a16="http://schemas.microsoft.com/office/drawing/2014/main" id="{E145E448-675D-4446-ADB1-77E21C60E33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119384" y="3900164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30" name="Inhaltsplatzhalter 3">
            <a:extLst>
              <a:ext uri="{FF2B5EF4-FFF2-40B4-BE49-F238E27FC236}">
                <a16:creationId xmlns:a16="http://schemas.microsoft.com/office/drawing/2014/main" id="{DC36BA64-4D88-4882-A4D7-68C296E937F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119384" y="1632147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454B89F-C176-4A84-90B7-EEAA80D8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id="{FFBA33DD-3563-4E9F-A927-75164FE723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ABBAE5EA-BE92-4195-B797-7B7706E53F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9185" y="3360000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C6A97B32-7AC8-4A78-8354-AFCA8D1DEA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9184" y="5628871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3">
            <a:extLst>
              <a:ext uri="{FF2B5EF4-FFF2-40B4-BE49-F238E27FC236}">
                <a16:creationId xmlns:a16="http://schemas.microsoft.com/office/drawing/2014/main" id="{0A8A297F-EA35-4153-A08B-16D17BE8E0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99251" y="3360000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Textplatzhalter 3">
            <a:extLst>
              <a:ext uri="{FF2B5EF4-FFF2-40B4-BE49-F238E27FC236}">
                <a16:creationId xmlns:a16="http://schemas.microsoft.com/office/drawing/2014/main" id="{6A2B6064-138B-4D7C-B4D4-D55CCEDA44D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99251" y="5628871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2" name="Textplatzhalter 3">
            <a:extLst>
              <a:ext uri="{FF2B5EF4-FFF2-40B4-BE49-F238E27FC236}">
                <a16:creationId xmlns:a16="http://schemas.microsoft.com/office/drawing/2014/main" id="{D8EB10DF-58C0-4559-A87A-C4D5F0B32B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59317" y="3359147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3" name="Textplatzhalter 3">
            <a:extLst>
              <a:ext uri="{FF2B5EF4-FFF2-40B4-BE49-F238E27FC236}">
                <a16:creationId xmlns:a16="http://schemas.microsoft.com/office/drawing/2014/main" id="{F35370E1-F786-42A6-8388-757DB9F4B6E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59317" y="5628017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58D9B600-F0FD-48AB-910C-226BFA20760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9385" y="3359147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60E32123-A519-408C-818C-4274AA39192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19384" y="5628017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Fußzeilenplatzhalter 2">
            <a:extLst>
              <a:ext uri="{FF2B5EF4-FFF2-40B4-BE49-F238E27FC236}">
                <a16:creationId xmlns:a16="http://schemas.microsoft.com/office/drawing/2014/main" id="{3CCE1C1C-CF1A-4358-A678-05BB1C1788A3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7" name="Foliennummernplatzhalter 3">
            <a:extLst>
              <a:ext uri="{FF2B5EF4-FFF2-40B4-BE49-F238E27FC236}">
                <a16:creationId xmlns:a16="http://schemas.microsoft.com/office/drawing/2014/main" id="{9694ACD9-1697-4107-8322-38A95D1FCE48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7926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9BC8F4-453D-4CF9-9B1A-6EDFAAA0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7A4CAC6E-CED9-4437-938B-F723E97DC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530CBCD7-1E68-41C6-A18C-87E6795599C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2928E1C4-C444-4DBD-9395-BF6F5A7B2DC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1890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, with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ECB5852-91C8-4BB5-89AF-875C64770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1776000"/>
            <a:ext cx="3840000" cy="692161"/>
          </a:xfrm>
          <a:prstGeom prst="rect">
            <a:avLst/>
          </a:prstGeom>
        </p:spPr>
        <p:txBody>
          <a:bodyPr lIns="180000" tIns="151200" rIns="180000" bIns="180000">
            <a:spAutoFit/>
          </a:bodyPr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r>
              <a:rPr lang="de-DE" dirty="0"/>
              <a:t>Vorname Name 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E261ACAD-3469-498E-828E-2422D51034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2554996"/>
            <a:ext cx="3840000" cy="1246152"/>
          </a:xfrm>
          <a:prstGeom prst="rect">
            <a:avLst/>
          </a:prstGeom>
        </p:spPr>
        <p:txBody>
          <a:bodyPr lIns="180000" tIns="0" rIns="180000" bIns="180000">
            <a:spAutoFit/>
          </a:bodyPr>
          <a:lstStyle>
            <a:lvl1pPr marL="0" indent="0">
              <a:spcBef>
                <a:spcPts val="0"/>
              </a:spcBef>
              <a:buNone/>
              <a:defRPr sz="1600" b="1" baseline="0">
                <a:solidFill>
                  <a:schemeClr val="bg1"/>
                </a:solidFill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r>
              <a:rPr lang="de-DE" sz="1600" dirty="0"/>
              <a:t>Contact:</a:t>
            </a:r>
          </a:p>
          <a:p>
            <a:r>
              <a:rPr lang="fr-FR" sz="1600" b="0" dirty="0"/>
              <a:t>+49 621 776-xxxx</a:t>
            </a:r>
          </a:p>
          <a:p>
            <a:r>
              <a:rPr lang="fr-FR" sz="1600" b="0" dirty="0"/>
              <a:t>nlangername@de.pepperl-fuchs.com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97D7642-8C70-4778-BAC4-2CC6BB79A220}"/>
              </a:ext>
            </a:extLst>
          </p:cNvPr>
          <p:cNvSpPr/>
          <p:nvPr/>
        </p:nvSpPr>
        <p:spPr>
          <a:xfrm>
            <a:off x="-1" y="0"/>
            <a:ext cx="12192000" cy="685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pic>
        <p:nvPicPr>
          <p:cNvPr id="13" name="Picture 2" descr="C:\Users\supper187\Business\Release\07_Kunde\Pepperl+Fuchs\Release\PEFU_39L_1309_6309_r_RGB\small\PEFU_39L_1402_Pepperl+Fuchs_2077_r_RGB small.jpg">
            <a:extLst>
              <a:ext uri="{FF2B5EF4-FFF2-40B4-BE49-F238E27FC236}">
                <a16:creationId xmlns:a16="http://schemas.microsoft.com/office/drawing/2014/main" id="{76B46742-4D1E-42DA-858A-8834CBAA8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12192000" cy="59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14FA97F-0E00-428B-AC47-67F5C7912991}"/>
              </a:ext>
            </a:extLst>
          </p:cNvPr>
          <p:cNvSpPr>
            <a:spLocks noChangeAspect="1"/>
          </p:cNvSpPr>
          <p:nvPr/>
        </p:nvSpPr>
        <p:spPr>
          <a:xfrm>
            <a:off x="288323" y="1776000"/>
            <a:ext cx="3840000" cy="3840000"/>
          </a:xfrm>
          <a:prstGeom prst="rect">
            <a:avLst/>
          </a:prstGeom>
          <a:solidFill>
            <a:srgbClr val="00A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8400" tIns="172800" rIns="48000" rtlCol="0" anchor="ctr"/>
          <a:lstStyle/>
          <a:p>
            <a:pPr algn="ctr"/>
            <a:endParaRPr lang="de-DE" sz="320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6A1AC10-9E28-4E45-B3FE-76F39985675A}"/>
              </a:ext>
            </a:extLst>
          </p:cNvPr>
          <p:cNvGrpSpPr/>
          <p:nvPr/>
        </p:nvGrpSpPr>
        <p:grpSpPr>
          <a:xfrm>
            <a:off x="0" y="6043511"/>
            <a:ext cx="12192000" cy="816000"/>
            <a:chOff x="0" y="4532633"/>
            <a:chExt cx="9144000" cy="612000"/>
          </a:xfrm>
        </p:grpSpPr>
        <p:pic>
          <p:nvPicPr>
            <p:cNvPr id="16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F755E4A7-DAD4-4282-B2AC-092D70615A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10350" y="4532633"/>
              <a:ext cx="25336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59FBFB93-764A-48ED-8521-1D38F3DC3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4532633"/>
              <a:ext cx="21399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268B8B6B-E685-4956-AABD-632FAEE4E1F2}"/>
              </a:ext>
            </a:extLst>
          </p:cNvPr>
          <p:cNvSpPr/>
          <p:nvPr/>
        </p:nvSpPr>
        <p:spPr>
          <a:xfrm>
            <a:off x="0" y="6770930"/>
            <a:ext cx="12192000" cy="870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106863" tIns="53432" rIns="106863" bIns="53432" rtlCol="0" anchor="ctr">
            <a:noAutofit/>
          </a:bodyPr>
          <a:lstStyle/>
          <a:p>
            <a:pPr algn="ctr" defTabSz="121895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2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FE3505E-A3CC-4DFC-B7A9-8A8CA78A1650}"/>
              </a:ext>
            </a:extLst>
          </p:cNvPr>
          <p:cNvSpPr txBox="1"/>
          <p:nvPr/>
        </p:nvSpPr>
        <p:spPr>
          <a:xfrm>
            <a:off x="288000" y="4144086"/>
            <a:ext cx="3840000" cy="1535005"/>
          </a:xfrm>
          <a:prstGeom prst="rect">
            <a:avLst/>
          </a:prstGeom>
          <a:noFill/>
        </p:spPr>
        <p:txBody>
          <a:bodyPr wrap="square" lIns="240000" tIns="0" rIns="240000" bIns="240000" rtlCol="0">
            <a:spAutoFit/>
          </a:bodyPr>
          <a:lstStyle/>
          <a:p>
            <a:r>
              <a:rPr lang="de-DE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Pepperl+Fuchs GmbH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Lilienthalstraße 200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68307 Mannheim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Germany</a:t>
            </a:r>
          </a:p>
          <a:p>
            <a:endParaRPr lang="de-DE" sz="14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www.pepperl-fuchs.com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283D18A-AF8C-41FB-9704-4A758B48E85A}"/>
              </a:ext>
            </a:extLst>
          </p:cNvPr>
          <p:cNvSpPr/>
          <p:nvPr userDrawn="1"/>
        </p:nvSpPr>
        <p:spPr>
          <a:xfrm>
            <a:off x="-1" y="0"/>
            <a:ext cx="12192000" cy="685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pic>
        <p:nvPicPr>
          <p:cNvPr id="19" name="Picture 2" descr="C:\Users\supper187\Business\Release\07_Kunde\Pepperl+Fuchs\Release\PEFU_39L_1309_6309_r_RGB\small\PEFU_39L_1402_Pepperl+Fuchs_2077_r_RGB small.jpg">
            <a:extLst>
              <a:ext uri="{FF2B5EF4-FFF2-40B4-BE49-F238E27FC236}">
                <a16:creationId xmlns:a16="http://schemas.microsoft.com/office/drawing/2014/main" id="{45940481-EBB9-47B8-A894-9635E5D8AD6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12192000" cy="59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3E3317E7-8824-4CEB-BE6F-15F9BA7A6DD0}"/>
              </a:ext>
            </a:extLst>
          </p:cNvPr>
          <p:cNvSpPr>
            <a:spLocks noChangeAspect="1"/>
          </p:cNvSpPr>
          <p:nvPr userDrawn="1"/>
        </p:nvSpPr>
        <p:spPr>
          <a:xfrm>
            <a:off x="288323" y="1776000"/>
            <a:ext cx="3840000" cy="3840000"/>
          </a:xfrm>
          <a:prstGeom prst="rect">
            <a:avLst/>
          </a:prstGeom>
          <a:solidFill>
            <a:srgbClr val="00A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8400" tIns="172800" rIns="48000" rtlCol="0" anchor="ctr"/>
          <a:lstStyle/>
          <a:p>
            <a:pPr algn="ctr"/>
            <a:endParaRPr lang="de-DE" sz="320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7C158F1-27CC-4AF3-A2F4-D2834E23CBC1}"/>
              </a:ext>
            </a:extLst>
          </p:cNvPr>
          <p:cNvGrpSpPr/>
          <p:nvPr userDrawn="1"/>
        </p:nvGrpSpPr>
        <p:grpSpPr>
          <a:xfrm>
            <a:off x="0" y="6043511"/>
            <a:ext cx="12192000" cy="816000"/>
            <a:chOff x="0" y="4532633"/>
            <a:chExt cx="9144000" cy="612000"/>
          </a:xfrm>
        </p:grpSpPr>
        <p:pic>
          <p:nvPicPr>
            <p:cNvPr id="22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51A30D42-D21A-4017-9258-BFE0AA90C5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10350" y="4532633"/>
              <a:ext cx="25336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4A12EBF1-8D16-4F2A-ACDA-60A4D79803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4532633"/>
              <a:ext cx="21399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7ED0EF8E-CA81-4FF3-A2AB-862973B6DA55}"/>
              </a:ext>
            </a:extLst>
          </p:cNvPr>
          <p:cNvSpPr/>
          <p:nvPr userDrawn="1"/>
        </p:nvSpPr>
        <p:spPr>
          <a:xfrm>
            <a:off x="0" y="6770930"/>
            <a:ext cx="12192000" cy="870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106863" tIns="53432" rIns="106863" bIns="53432" rtlCol="0" anchor="ctr">
            <a:noAutofit/>
          </a:bodyPr>
          <a:lstStyle/>
          <a:p>
            <a:pPr algn="ctr" defTabSz="121895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2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50C1577-B3BA-4B72-BEED-36A4BB8AF4EF}"/>
              </a:ext>
            </a:extLst>
          </p:cNvPr>
          <p:cNvSpPr txBox="1"/>
          <p:nvPr userDrawn="1"/>
        </p:nvSpPr>
        <p:spPr>
          <a:xfrm>
            <a:off x="288000" y="4144086"/>
            <a:ext cx="3840000" cy="1535005"/>
          </a:xfrm>
          <a:prstGeom prst="rect">
            <a:avLst/>
          </a:prstGeom>
          <a:noFill/>
        </p:spPr>
        <p:txBody>
          <a:bodyPr wrap="square" lIns="240000" tIns="0" rIns="240000" bIns="240000" rtlCol="0">
            <a:spAutoFit/>
          </a:bodyPr>
          <a:lstStyle/>
          <a:p>
            <a:r>
              <a:rPr lang="de-DE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Pepperl+Fuchs Comtrol, Inc.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100 5th Ave. NW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New Brighton, MN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55408 USA</a:t>
            </a:r>
          </a:p>
          <a:p>
            <a:endParaRPr lang="de-DE" sz="14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www.comtrol.com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C1B6E38E-A2CE-4093-AB06-4E66E24BF9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1774490"/>
            <a:ext cx="3840000" cy="602713"/>
          </a:xfrm>
          <a:prstGeom prst="rect">
            <a:avLst/>
          </a:prstGeom>
        </p:spPr>
        <p:txBody>
          <a:bodyPr wrap="square" lIns="180000" tIns="151200" rIns="180000" bIns="180000">
            <a:spAutoFit/>
          </a:bodyPr>
          <a:lstStyle>
            <a:lvl1pPr marL="0" indent="0">
              <a:spcBef>
                <a:spcPts val="0"/>
              </a:spcBef>
              <a:buNone/>
              <a:defRPr sz="1600" b="1" baseline="0">
                <a:solidFill>
                  <a:schemeClr val="bg1"/>
                </a:solidFill>
              </a:defRPr>
            </a:lvl1pPr>
            <a:lvl2pPr marL="457096" indent="0">
              <a:buNone/>
              <a:defRPr/>
            </a:lvl2pPr>
            <a:lvl3pPr marL="914192" indent="0">
              <a:buNone/>
              <a:defRPr/>
            </a:lvl3pPr>
            <a:lvl4pPr marL="1371288" indent="0">
              <a:buNone/>
              <a:defRPr/>
            </a:lvl4pPr>
            <a:lvl5pPr marL="1828384" indent="0">
              <a:buNone/>
              <a:defRPr/>
            </a:lvl5pPr>
          </a:lstStyle>
          <a:p>
            <a:r>
              <a:rPr lang="de-DE" dirty="0"/>
              <a:t>Your Name 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1890625C-9F0A-419F-9B9E-A64A15A6CE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2308279"/>
            <a:ext cx="3840000" cy="1031414"/>
          </a:xfrm>
          <a:prstGeom prst="rect">
            <a:avLst/>
          </a:prstGeom>
        </p:spPr>
        <p:txBody>
          <a:bodyPr wrap="square" lIns="180000" tIns="0" rIns="180000" bIns="180000">
            <a:sp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</a:defRPr>
            </a:lvl1pPr>
            <a:lvl2pPr marL="457096" indent="0">
              <a:buNone/>
              <a:defRPr/>
            </a:lvl2pPr>
            <a:lvl3pPr marL="914192" indent="0">
              <a:buNone/>
              <a:defRPr/>
            </a:lvl3pPr>
            <a:lvl4pPr marL="1371288" indent="0">
              <a:buNone/>
              <a:defRPr/>
            </a:lvl4pPr>
            <a:lvl5pPr marL="1828384" indent="0">
              <a:buNone/>
              <a:defRPr/>
            </a:lvl5pPr>
          </a:lstStyle>
          <a:p>
            <a:r>
              <a:rPr lang="de-DE" sz="1200"/>
              <a:t>Contact:</a:t>
            </a:r>
          </a:p>
          <a:p>
            <a:r>
              <a:rPr lang="fr-FR" sz="1200" b="0"/>
              <a:t>+49 621 776-xxxx</a:t>
            </a:r>
          </a:p>
          <a:p>
            <a:r>
              <a:rPr lang="fr-FR" sz="1200" b="0"/>
              <a:t>nlangername@de.pepperl-fuchs.com</a:t>
            </a:r>
            <a:endParaRPr lang="fr-FR" sz="1200" b="0" dirty="0"/>
          </a:p>
        </p:txBody>
      </p:sp>
    </p:spTree>
    <p:extLst>
      <p:ext uri="{BB962C8B-B14F-4D97-AF65-F5344CB8AC3E}">
        <p14:creationId xmlns:p14="http://schemas.microsoft.com/office/powerpoint/2010/main" val="308838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8CBDF7-EC7E-44AC-AD4B-1EEDF3E9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FEE5E1-D178-45E3-8BD1-F95A07D62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960000"/>
            <a:ext cx="11760000" cy="5040000"/>
          </a:xfrm>
          <a:prstGeom prst="rect">
            <a:avLst/>
          </a:prstGeom>
        </p:spPr>
        <p:txBody>
          <a:bodyPr>
            <a:noAutofit/>
          </a:bodyPr>
          <a:lstStyle>
            <a:lvl1pPr marL="355591" indent="-355591">
              <a:buFont typeface="+mj-lt"/>
              <a:buAutoNum type="arabicPeriod"/>
              <a:defRPr sz="2200"/>
            </a:lvl1pPr>
            <a:lvl2pPr marL="596885" indent="-241294">
              <a:buFont typeface="+mj-lt"/>
              <a:buAutoNum type="arabicPeriod"/>
              <a:defRPr sz="2000"/>
            </a:lvl2pPr>
            <a:lvl3pPr marL="838179" indent="-241294">
              <a:buFont typeface="+mj-lt"/>
              <a:buAutoNum type="arabicPeriod"/>
              <a:defRPr/>
            </a:lvl3pPr>
            <a:lvl4pPr marL="1073124" indent="-234945">
              <a:buFont typeface="+mj-lt"/>
              <a:buAutoNum type="arabicPeriod"/>
              <a:defRPr/>
            </a:lvl4pPr>
            <a:lvl5pPr marL="1314418" indent="-241294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99295B3E-41E1-41FE-AC2A-2311C3F656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32859" y="6689815"/>
            <a:ext cx="4526280" cy="115416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Version 1.0, 28/02/19, Autor Max Mustermann </a:t>
            </a:r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720FC4C9-B141-49C6-9436-2E8228F82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39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163F17F4-8154-47FF-9555-01A2F2889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9184" y="1440000"/>
            <a:ext cx="11760200" cy="33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Bildmotiv durch Klicken auf das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177A5E1-95C4-4D69-A004-C838AFA701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9184" y="5017533"/>
            <a:ext cx="11760200" cy="912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pPr lvl="0"/>
            <a:r>
              <a:rPr lang="de-DE" dirty="0"/>
              <a:t>Supplementary information of the slide or image above.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3302AC5-3F60-4F78-B132-168A6BB15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00" y="240001"/>
            <a:ext cx="10368000" cy="4431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Primary Heading</a:t>
            </a:r>
            <a:endParaRPr lang="en-US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5288CA82-5E81-43D0-9517-10057FF15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Supplementary Information or Explanation of Slides. Maximum two lines.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1B9ED60E-B5F6-494D-BF58-B1ACD82FE0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C4FDB7FE-04DE-46A3-922B-5C0C36B3BA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2" name="Gerade Verbindung 8">
            <a:extLst>
              <a:ext uri="{FF2B5EF4-FFF2-40B4-BE49-F238E27FC236}">
                <a16:creationId xmlns:a16="http://schemas.microsoft.com/office/drawing/2014/main" id="{4AEB5DBF-F02F-4864-AD79-83DB307BEF13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6155420" y="-382481"/>
            <a:ext cx="0" cy="10560000"/>
          </a:xfrm>
          <a:prstGeom prst="line">
            <a:avLst/>
          </a:prstGeom>
          <a:ln w="9525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8">
            <a:extLst>
              <a:ext uri="{FF2B5EF4-FFF2-40B4-BE49-F238E27FC236}">
                <a16:creationId xmlns:a16="http://schemas.microsoft.com/office/drawing/2014/main" id="{1B5210EE-C19F-4DD7-8291-365B5838CF2B}"/>
              </a:ext>
            </a:extLst>
          </p:cNvPr>
          <p:cNvCxnSpPr>
            <a:cxnSpLocks noChangeAspect="1"/>
          </p:cNvCxnSpPr>
          <p:nvPr userDrawn="1"/>
        </p:nvCxnSpPr>
        <p:spPr>
          <a:xfrm rot="5400000">
            <a:off x="6155420" y="-382481"/>
            <a:ext cx="0" cy="10560000"/>
          </a:xfrm>
          <a:prstGeom prst="line">
            <a:avLst/>
          </a:prstGeom>
          <a:ln w="9525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163F17F4-8154-47FF-9555-01A2F2889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9184" y="1440000"/>
            <a:ext cx="11760200" cy="33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Bildmotiv durch Klicken auf das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177A5E1-95C4-4D69-A004-C838AFA701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9184" y="5017533"/>
            <a:ext cx="11760200" cy="912000"/>
          </a:xfrm>
          <a:prstGeom prst="rect">
            <a:avLst/>
          </a:prstGeom>
        </p:spPr>
        <p:txBody>
          <a:bodyPr lIns="0" rIns="0" numCol="2" spcCol="18000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pPr lvl="0"/>
            <a:r>
              <a:rPr lang="de-DE" dirty="0"/>
              <a:t>Hier steht eine ergänzende Erläuterung zur Folie bzw. zum obigen Bildmotiv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3302AC5-3F60-4F78-B132-168A6BB1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99" y="240001"/>
            <a:ext cx="10368000" cy="4431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5288CA82-5E81-43D0-9517-10057FF15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1B9ED60E-B5F6-494D-BF58-B1ACD82FE0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C4FDB7FE-04DE-46A3-922B-5C0C36B3BA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2" name="Gerade Verbindung 8">
            <a:extLst>
              <a:ext uri="{FF2B5EF4-FFF2-40B4-BE49-F238E27FC236}">
                <a16:creationId xmlns:a16="http://schemas.microsoft.com/office/drawing/2014/main" id="{D57F4361-7E69-48CD-B346-CA1DAD8C3BE3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6155420" y="-382481"/>
            <a:ext cx="0" cy="10560000"/>
          </a:xfrm>
          <a:prstGeom prst="line">
            <a:avLst/>
          </a:prstGeom>
          <a:ln w="9525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8">
            <a:extLst>
              <a:ext uri="{FF2B5EF4-FFF2-40B4-BE49-F238E27FC236}">
                <a16:creationId xmlns:a16="http://schemas.microsoft.com/office/drawing/2014/main" id="{2EFD8C2C-B7BF-4D1A-B49D-B5D8EA4BC51F}"/>
              </a:ext>
            </a:extLst>
          </p:cNvPr>
          <p:cNvCxnSpPr>
            <a:cxnSpLocks noChangeAspect="1"/>
          </p:cNvCxnSpPr>
          <p:nvPr userDrawn="1"/>
        </p:nvCxnSpPr>
        <p:spPr>
          <a:xfrm rot="5400000">
            <a:off x="6155420" y="-382481"/>
            <a:ext cx="0" cy="10560000"/>
          </a:xfrm>
          <a:prstGeom prst="line">
            <a:avLst/>
          </a:prstGeom>
          <a:ln w="9525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6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5E601CF-20CA-4B1F-8659-0620877E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99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8FC498-9DF4-4248-B210-5499A5412B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0000" y="1632000"/>
            <a:ext cx="11760000" cy="43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FE59BF-0F86-4279-9E06-759D5CC5EA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3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11FBD7F8-5837-4884-802B-26664CA6620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3FD52B09-784D-49C8-AB92-3585D39F27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425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358808-771B-41AD-9787-82A9205A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E50AD8-FEA2-4557-848D-943DC4C1C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1632000"/>
            <a:ext cx="11760000" cy="43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95708325-77E6-4A2A-BC4E-BE4E28BC1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0346C681-1405-4C82-812A-53A974D4760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D1F68F4E-3D76-4627-9C8E-9426F78DFE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005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42E3DC-5D48-40CD-BD1D-9D00716A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B6AF1F-D88C-448B-A420-F7DA425D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1632000"/>
            <a:ext cx="11760000" cy="4320000"/>
          </a:xfrm>
          <a:prstGeom prst="rect">
            <a:avLst/>
          </a:prstGeom>
        </p:spPr>
        <p:txBody>
          <a:bodyPr>
            <a:noAutofit/>
          </a:bodyPr>
          <a:lstStyle>
            <a:lvl1pPr marL="241294" indent="-241294">
              <a:spcAft>
                <a:spcPts val="533"/>
              </a:spcAft>
              <a:defRPr sz="1800"/>
            </a:lvl1pPr>
            <a:lvl2pPr marL="476239" indent="-234945">
              <a:spcAft>
                <a:spcPts val="533"/>
              </a:spcAft>
              <a:defRPr sz="1600"/>
            </a:lvl2pPr>
            <a:lvl3pPr marL="717533" indent="-241294">
              <a:spcAft>
                <a:spcPts val="533"/>
              </a:spcAft>
              <a:defRPr sz="1600"/>
            </a:lvl3pPr>
            <a:lvl4pPr marL="958827" indent="-241294">
              <a:spcAft>
                <a:spcPts val="533"/>
              </a:spcAft>
              <a:defRPr sz="1600"/>
            </a:lvl4pPr>
            <a:lvl5pPr marL="1193770" indent="-234945">
              <a:spcAft>
                <a:spcPts val="533"/>
              </a:spcAft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D5B4D10-5F48-4D16-8870-D8639DCB07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96D612B6-D018-4948-8CDE-36F9295C37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12E78E12-0CE4-44D1-AE4C-D813B9A2D0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98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8E79442-F95F-438C-B7B0-A9E4D1D9D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29FA5A-D29B-4940-B74D-9B625A5899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0000" y="1632000"/>
            <a:ext cx="5520000" cy="432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C7FE5D-C1F4-4C8E-87A2-E5C7516F2D1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39384" y="1632000"/>
            <a:ext cx="5520000" cy="432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 b="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FF8D54-4EE0-46F3-A76A-B4FEA83BA1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Version 1.0, 28/02/19, Autor Max Mustermann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9A488E-255F-4D3F-A2B4-F0F603B74D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518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x TEXT 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82F4A9F-D462-4611-9DA0-3316035D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52438227-2604-48EF-B681-1B41DFFFE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22B3D3F-B6DC-421D-9486-6697975E25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9999" y="3941667"/>
            <a:ext cx="486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Text/Bild oder andere Inhalte einfügen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D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28B77B-E915-41FB-913C-F914C7B0A37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239999" y="1630800"/>
            <a:ext cx="486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Text/Bild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3171B22-B482-4A32-840D-5C7EA5A7C62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760000" y="3941667"/>
            <a:ext cx="486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Text/Bild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024B7A-D0BD-4C43-96C3-BB45717E9BF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760000" y="1630800"/>
            <a:ext cx="486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Text/Bild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55F6FA74-82CE-4129-B220-587ED43D667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21" name="Foliennummernplatzhalter 3">
            <a:extLst>
              <a:ext uri="{FF2B5EF4-FFF2-40B4-BE49-F238E27FC236}">
                <a16:creationId xmlns:a16="http://schemas.microsoft.com/office/drawing/2014/main" id="{F2DE7D7D-7BA4-4074-8D48-CFFA56CE093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181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574CDF8-4D29-4222-AF5C-F8EA6A06BF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11515"/>
            <a:ext cx="12192000" cy="388221"/>
          </a:xfrm>
          <a:prstGeom prst="rect">
            <a:avLst/>
          </a:prstGeom>
        </p:spPr>
      </p:pic>
      <p:pic>
        <p:nvPicPr>
          <p:cNvPr id="14" name="Picture 2" descr="C:\Users\suppema\Desktop\PF_Logo_Claim_size_1_RGB.png">
            <a:extLst>
              <a:ext uri="{FF2B5EF4-FFF2-40B4-BE49-F238E27FC236}">
                <a16:creationId xmlns:a16="http://schemas.microsoft.com/office/drawing/2014/main" id="{C6BE2D23-98DE-4637-94C5-102E3D811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6213" y="6276070"/>
            <a:ext cx="2415500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uppema\Desktop\PF_Logo_Claim_size_1_RGB.png">
            <a:extLst>
              <a:ext uri="{FF2B5EF4-FFF2-40B4-BE49-F238E27FC236}">
                <a16:creationId xmlns:a16="http://schemas.microsoft.com/office/drawing/2014/main" id="{E031AA56-6794-4BC6-8ED1-925E0A657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1" y="6270048"/>
            <a:ext cx="2040161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1AA21DDB-A43F-4D58-A88F-13AB7022B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2859" y="6689815"/>
            <a:ext cx="4526280" cy="1154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lang="de-DE" sz="75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Version 1.0, 28/02/19, Autor Max Mustermann </a:t>
            </a:r>
          </a:p>
        </p:txBody>
      </p:sp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3941A578-6883-498E-95F5-AD607339B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9017" y="6546186"/>
            <a:ext cx="593967" cy="1436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9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A9CDF31-F9CE-4300-98AE-F0CD6123A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99" y="240001"/>
            <a:ext cx="10368000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C8558E-6082-4B85-9669-53275049A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000" y="1584000"/>
            <a:ext cx="11760000" cy="44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AD481E-4AD2-4AED-B4EE-A1F96F952A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11515"/>
            <a:ext cx="12192000" cy="388221"/>
          </a:xfrm>
          <a:prstGeom prst="rect">
            <a:avLst/>
          </a:prstGeom>
        </p:spPr>
      </p:pic>
      <p:pic>
        <p:nvPicPr>
          <p:cNvPr id="11" name="Picture 2" descr="C:\Users\suppema\Desktop\PF_Logo_Claim_size_1_RGB.png">
            <a:extLst>
              <a:ext uri="{FF2B5EF4-FFF2-40B4-BE49-F238E27FC236}">
                <a16:creationId xmlns:a16="http://schemas.microsoft.com/office/drawing/2014/main" id="{E7DD361B-00E6-4A42-8E1B-4A9230FC8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6213" y="6276070"/>
            <a:ext cx="2415500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uppema\Desktop\PF_Logo_Claim_size_1_RGB.png">
            <a:extLst>
              <a:ext uri="{FF2B5EF4-FFF2-40B4-BE49-F238E27FC236}">
                <a16:creationId xmlns:a16="http://schemas.microsoft.com/office/drawing/2014/main" id="{519E4C9A-E299-4E57-810D-63B8B69EE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1" y="6270048"/>
            <a:ext cx="2040161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D81D1A0-0B94-4216-9E02-5505F23A0E7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11515"/>
            <a:ext cx="12192000" cy="388221"/>
          </a:xfrm>
          <a:prstGeom prst="rect">
            <a:avLst/>
          </a:prstGeom>
        </p:spPr>
      </p:pic>
      <p:pic>
        <p:nvPicPr>
          <p:cNvPr id="20" name="Picture 2" descr="C:\Users\suppema\Desktop\PF_Logo_Claim_size_1_RGB.png">
            <a:extLst>
              <a:ext uri="{FF2B5EF4-FFF2-40B4-BE49-F238E27FC236}">
                <a16:creationId xmlns:a16="http://schemas.microsoft.com/office/drawing/2014/main" id="{390EF949-14A1-4D18-9604-7784CC0D0E4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6213" y="6276070"/>
            <a:ext cx="2415500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suppema\Desktop\PF_Logo_Claim_size_1_RGB.png">
            <a:extLst>
              <a:ext uri="{FF2B5EF4-FFF2-40B4-BE49-F238E27FC236}">
                <a16:creationId xmlns:a16="http://schemas.microsoft.com/office/drawing/2014/main" id="{BA285D8D-D298-4F99-9D12-AEC701DD16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1" y="6270048"/>
            <a:ext cx="2040161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A62C55C-C3D2-490C-9019-364D35E0F9D7}"/>
              </a:ext>
            </a:extLst>
          </p:cNvPr>
          <p:cNvGrpSpPr/>
          <p:nvPr userDrawn="1"/>
        </p:nvGrpSpPr>
        <p:grpSpPr>
          <a:xfrm>
            <a:off x="10790272" y="0"/>
            <a:ext cx="1200001" cy="1200000"/>
            <a:chOff x="8092703" y="0"/>
            <a:chExt cx="900001" cy="90000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9947FA2-DF99-4512-9DF9-A2050FB9CA33}"/>
                </a:ext>
              </a:extLst>
            </p:cNvPr>
            <p:cNvSpPr/>
            <p:nvPr/>
          </p:nvSpPr>
          <p:spPr>
            <a:xfrm>
              <a:off x="8092703" y="0"/>
              <a:ext cx="900000" cy="9000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3A94BF7-856C-4084-AB4D-640F61420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9" r="10815"/>
            <a:stretch/>
          </p:blipFill>
          <p:spPr>
            <a:xfrm>
              <a:off x="8092704" y="223225"/>
              <a:ext cx="900000" cy="48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32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810" r:id="rId3"/>
    <p:sldLayoutId id="2147483811" r:id="rId4"/>
    <p:sldLayoutId id="2147483777" r:id="rId5"/>
    <p:sldLayoutId id="2147483778" r:id="rId6"/>
    <p:sldLayoutId id="2147483779" r:id="rId7"/>
    <p:sldLayoutId id="2147483812" r:id="rId8"/>
    <p:sldLayoutId id="2147483781" r:id="rId9"/>
    <p:sldLayoutId id="2147483808" r:id="rId10"/>
    <p:sldLayoutId id="2147483783" r:id="rId11"/>
    <p:sldLayoutId id="2147483809" r:id="rId12"/>
    <p:sldLayoutId id="2147483815" r:id="rId13"/>
    <p:sldLayoutId id="2147483786" r:id="rId14"/>
    <p:sldLayoutId id="2147483787" r:id="rId15"/>
    <p:sldLayoutId id="2147483813" r:id="rId16"/>
    <p:sldLayoutId id="2147483807" r:id="rId17"/>
    <p:sldLayoutId id="2147483814" r:id="rId18"/>
    <p:sldLayoutId id="2147483802" r:id="rId19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76239" indent="-234945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33" indent="-241294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8827" indent="-241294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770" indent="-234945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comtrol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trol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comtrol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0C8D55B-1139-47BE-87A9-A69CA20D5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Pepperl+Fuchs – </a:t>
            </a:r>
            <a:br>
              <a:rPr lang="de-DE"/>
            </a:br>
            <a:r>
              <a:rPr lang="de-DE"/>
              <a:t>COMTROL Inc.</a:t>
            </a:r>
          </a:p>
        </p:txBody>
      </p:sp>
      <p:sp>
        <p:nvSpPr>
          <p:cNvPr id="30" name="Inhaltsplatzhalter 29">
            <a:extLst>
              <a:ext uri="{FF2B5EF4-FFF2-40B4-BE49-F238E27FC236}">
                <a16:creationId xmlns:a16="http://schemas.microsoft.com/office/drawing/2014/main" id="{054F041B-CA3F-4D69-980A-ED58574D24E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Application and </a:t>
            </a:r>
          </a:p>
          <a:p>
            <a:r>
              <a:rPr lang="de-DE" dirty="0"/>
              <a:t>Product Training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B1A1CBF-7431-414A-935D-ED3BA77FD2ED}"/>
              </a:ext>
            </a:extLst>
          </p:cNvPr>
          <p:cNvSpPr/>
          <p:nvPr/>
        </p:nvSpPr>
        <p:spPr>
          <a:xfrm>
            <a:off x="14166531" y="386081"/>
            <a:ext cx="288740" cy="288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2C968DD-5BA5-47E6-A51A-8DFB2A78927E}"/>
              </a:ext>
            </a:extLst>
          </p:cNvPr>
          <p:cNvSpPr/>
          <p:nvPr/>
        </p:nvSpPr>
        <p:spPr>
          <a:xfrm>
            <a:off x="13423219" y="386079"/>
            <a:ext cx="288740" cy="288740"/>
          </a:xfrm>
          <a:prstGeom prst="rect">
            <a:avLst/>
          </a:prstGeom>
          <a:solidFill>
            <a:srgbClr val="8DC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80959DC-241A-48D7-BD4C-1D5FF9869B3C}"/>
              </a:ext>
            </a:extLst>
          </p:cNvPr>
          <p:cNvSpPr/>
          <p:nvPr/>
        </p:nvSpPr>
        <p:spPr>
          <a:xfrm>
            <a:off x="13794875" y="386078"/>
            <a:ext cx="288740" cy="2887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61D8A13-6B86-4140-9156-77FF97AEE04A}"/>
              </a:ext>
            </a:extLst>
          </p:cNvPr>
          <p:cNvSpPr/>
          <p:nvPr/>
        </p:nvSpPr>
        <p:spPr>
          <a:xfrm>
            <a:off x="13051563" y="386078"/>
            <a:ext cx="288740" cy="288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803F30A-4EE6-4B01-B273-FE03F1BF3233}"/>
              </a:ext>
            </a:extLst>
          </p:cNvPr>
          <p:cNvSpPr/>
          <p:nvPr/>
        </p:nvSpPr>
        <p:spPr>
          <a:xfrm>
            <a:off x="14545284" y="386077"/>
            <a:ext cx="288740" cy="2887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8708319-3077-4382-8410-44C367611720}"/>
              </a:ext>
            </a:extLst>
          </p:cNvPr>
          <p:cNvSpPr/>
          <p:nvPr/>
        </p:nvSpPr>
        <p:spPr>
          <a:xfrm>
            <a:off x="14166531" y="743306"/>
            <a:ext cx="288740" cy="288740"/>
          </a:xfrm>
          <a:prstGeom prst="rect">
            <a:avLst/>
          </a:prstGeom>
          <a:solidFill>
            <a:srgbClr val="D9E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C86923-63FD-4BB9-BEE2-EC3083497BC5}"/>
              </a:ext>
            </a:extLst>
          </p:cNvPr>
          <p:cNvSpPr/>
          <p:nvPr/>
        </p:nvSpPr>
        <p:spPr>
          <a:xfrm>
            <a:off x="13423219" y="743306"/>
            <a:ext cx="288740" cy="288740"/>
          </a:xfrm>
          <a:prstGeom prst="rect">
            <a:avLst/>
          </a:prstGeom>
          <a:solidFill>
            <a:srgbClr val="A4D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06D4B88-F04C-458C-9715-C8B5110255CD}"/>
              </a:ext>
            </a:extLst>
          </p:cNvPr>
          <p:cNvSpPr/>
          <p:nvPr/>
        </p:nvSpPr>
        <p:spPr>
          <a:xfrm>
            <a:off x="13794875" y="743306"/>
            <a:ext cx="288740" cy="288740"/>
          </a:xfrm>
          <a:prstGeom prst="rect">
            <a:avLst/>
          </a:prstGeom>
          <a:solidFill>
            <a:srgbClr val="EEB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882B572-539B-426D-8345-D87B538F094B}"/>
              </a:ext>
            </a:extLst>
          </p:cNvPr>
          <p:cNvSpPr/>
          <p:nvPr/>
        </p:nvSpPr>
        <p:spPr>
          <a:xfrm>
            <a:off x="13051563" y="743306"/>
            <a:ext cx="288740" cy="288740"/>
          </a:xfrm>
          <a:prstGeom prst="rect">
            <a:avLst/>
          </a:prstGeom>
          <a:solidFill>
            <a:srgbClr val="FF8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CEC34A2-2E52-4F84-B93D-340A7D129933}"/>
              </a:ext>
            </a:extLst>
          </p:cNvPr>
          <p:cNvSpPr/>
          <p:nvPr/>
        </p:nvSpPr>
        <p:spPr>
          <a:xfrm>
            <a:off x="14545284" y="743306"/>
            <a:ext cx="288740" cy="288740"/>
          </a:xfrm>
          <a:prstGeom prst="rect">
            <a:avLst/>
          </a:prstGeom>
          <a:solidFill>
            <a:srgbClr val="974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29E6EA9-BBD3-411E-87E0-E0B16D1856DB}"/>
              </a:ext>
            </a:extLst>
          </p:cNvPr>
          <p:cNvSpPr/>
          <p:nvPr/>
        </p:nvSpPr>
        <p:spPr>
          <a:xfrm>
            <a:off x="14166531" y="1106513"/>
            <a:ext cx="288740" cy="288740"/>
          </a:xfrm>
          <a:prstGeom prst="rect">
            <a:avLst/>
          </a:prstGeom>
          <a:solidFill>
            <a:srgbClr val="E3E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C44658C-7F76-4186-8538-5CDDB6062B24}"/>
              </a:ext>
            </a:extLst>
          </p:cNvPr>
          <p:cNvSpPr/>
          <p:nvPr/>
        </p:nvSpPr>
        <p:spPr>
          <a:xfrm>
            <a:off x="14166531" y="1469719"/>
            <a:ext cx="288740" cy="288740"/>
          </a:xfrm>
          <a:prstGeom prst="rect">
            <a:avLst/>
          </a:prstGeom>
          <a:solidFill>
            <a:srgbClr val="ECF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145F7BB-5782-429B-85A3-36DB06200CFC}"/>
              </a:ext>
            </a:extLst>
          </p:cNvPr>
          <p:cNvSpPr/>
          <p:nvPr/>
        </p:nvSpPr>
        <p:spPr>
          <a:xfrm>
            <a:off x="14166531" y="1832923"/>
            <a:ext cx="288740" cy="288740"/>
          </a:xfrm>
          <a:prstGeom prst="rect">
            <a:avLst/>
          </a:prstGeom>
          <a:solidFill>
            <a:srgbClr val="F6F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9FFF99A-3B3F-4B6D-A8A1-1230F67A38C6}"/>
              </a:ext>
            </a:extLst>
          </p:cNvPr>
          <p:cNvSpPr/>
          <p:nvPr/>
        </p:nvSpPr>
        <p:spPr>
          <a:xfrm>
            <a:off x="13423219" y="1106513"/>
            <a:ext cx="288740" cy="288740"/>
          </a:xfrm>
          <a:prstGeom prst="rect">
            <a:avLst/>
          </a:prstGeom>
          <a:solidFill>
            <a:srgbClr val="BB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5C0B168-9446-4940-8B63-B1A9A5604729}"/>
              </a:ext>
            </a:extLst>
          </p:cNvPr>
          <p:cNvSpPr/>
          <p:nvPr/>
        </p:nvSpPr>
        <p:spPr>
          <a:xfrm>
            <a:off x="13423219" y="1469719"/>
            <a:ext cx="288740" cy="288740"/>
          </a:xfrm>
          <a:prstGeom prst="rect">
            <a:avLst/>
          </a:prstGeom>
          <a:solidFill>
            <a:srgbClr val="D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FED6FD-29D8-4A5B-8269-3EC46305BD84}"/>
              </a:ext>
            </a:extLst>
          </p:cNvPr>
          <p:cNvSpPr/>
          <p:nvPr/>
        </p:nvSpPr>
        <p:spPr>
          <a:xfrm>
            <a:off x="13423219" y="1832923"/>
            <a:ext cx="288740" cy="288740"/>
          </a:xfrm>
          <a:prstGeom prst="rect">
            <a:avLst/>
          </a:prstGeom>
          <a:solidFill>
            <a:srgbClr val="E8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ED7A32D-EDAB-4E44-AFFA-5FFB251DED0D}"/>
              </a:ext>
            </a:extLst>
          </p:cNvPr>
          <p:cNvSpPr/>
          <p:nvPr/>
        </p:nvSpPr>
        <p:spPr>
          <a:xfrm>
            <a:off x="13794875" y="1106513"/>
            <a:ext cx="288740" cy="288740"/>
          </a:xfrm>
          <a:prstGeom prst="rect">
            <a:avLst/>
          </a:prstGeom>
          <a:solidFill>
            <a:srgbClr val="F7D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2B57E2-FCD9-495C-A378-91CF0F8B5CDC}"/>
              </a:ext>
            </a:extLst>
          </p:cNvPr>
          <p:cNvSpPr/>
          <p:nvPr/>
        </p:nvSpPr>
        <p:spPr>
          <a:xfrm>
            <a:off x="13051563" y="1106513"/>
            <a:ext cx="288740" cy="288740"/>
          </a:xfrm>
          <a:prstGeom prst="rect">
            <a:avLst/>
          </a:prstGeom>
          <a:solidFill>
            <a:srgbClr val="FFC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85E4456-505C-44C1-9EF1-483950F9C0F6}"/>
              </a:ext>
            </a:extLst>
          </p:cNvPr>
          <p:cNvSpPr/>
          <p:nvPr/>
        </p:nvSpPr>
        <p:spPr>
          <a:xfrm>
            <a:off x="14545284" y="1106513"/>
            <a:ext cx="288740" cy="288740"/>
          </a:xfrm>
          <a:prstGeom prst="rect">
            <a:avLst/>
          </a:prstGeom>
          <a:solidFill>
            <a:srgbClr val="CBA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F38F6B3-C47F-49C5-B7F7-948B801BA0AF}"/>
              </a:ext>
            </a:extLst>
          </p:cNvPr>
          <p:cNvSpPr/>
          <p:nvPr/>
        </p:nvSpPr>
        <p:spPr>
          <a:xfrm>
            <a:off x="12679907" y="380101"/>
            <a:ext cx="288740" cy="288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E5974C5-5216-407D-B9BA-D79912304D71}"/>
              </a:ext>
            </a:extLst>
          </p:cNvPr>
          <p:cNvSpPr/>
          <p:nvPr/>
        </p:nvSpPr>
        <p:spPr>
          <a:xfrm>
            <a:off x="12301153" y="380099"/>
            <a:ext cx="288740" cy="2887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B06CFBC-88E9-46A4-8893-65516395E245}"/>
              </a:ext>
            </a:extLst>
          </p:cNvPr>
          <p:cNvSpPr/>
          <p:nvPr/>
        </p:nvSpPr>
        <p:spPr>
          <a:xfrm>
            <a:off x="12301152" y="743306"/>
            <a:ext cx="288740" cy="288740"/>
          </a:xfrm>
          <a:prstGeom prst="rect">
            <a:avLst/>
          </a:prstGeom>
          <a:solidFill>
            <a:srgbClr val="687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4AE2C26-3972-4AB5-AFFC-C045655CDC40}"/>
              </a:ext>
            </a:extLst>
          </p:cNvPr>
          <p:cNvSpPr/>
          <p:nvPr/>
        </p:nvSpPr>
        <p:spPr>
          <a:xfrm>
            <a:off x="12296552" y="1106513"/>
            <a:ext cx="288740" cy="288740"/>
          </a:xfrm>
          <a:prstGeom prst="rect">
            <a:avLst/>
          </a:prstGeom>
          <a:solidFill>
            <a:srgbClr val="8E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28224FC-1F8E-4CAB-AB52-8DDB09FB53CD}"/>
              </a:ext>
            </a:extLst>
          </p:cNvPr>
          <p:cNvSpPr/>
          <p:nvPr/>
        </p:nvSpPr>
        <p:spPr>
          <a:xfrm>
            <a:off x="12293604" y="1469719"/>
            <a:ext cx="288740" cy="288740"/>
          </a:xfrm>
          <a:prstGeom prst="rect">
            <a:avLst/>
          </a:prstGeom>
          <a:solidFill>
            <a:srgbClr val="B3B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4C1D8CF-041D-4090-B866-2CADCAA0DDCC}"/>
              </a:ext>
            </a:extLst>
          </p:cNvPr>
          <p:cNvSpPr/>
          <p:nvPr/>
        </p:nvSpPr>
        <p:spPr>
          <a:xfrm>
            <a:off x="12293604" y="1832923"/>
            <a:ext cx="288740" cy="288740"/>
          </a:xfrm>
          <a:prstGeom prst="rect">
            <a:avLst/>
          </a:prstGeom>
          <a:solidFill>
            <a:srgbClr val="D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204019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Finished Install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49" b="16435"/>
          <a:stretch/>
        </p:blipFill>
        <p:spPr>
          <a:xfrm>
            <a:off x="1648677" y="815630"/>
            <a:ext cx="7550646" cy="52932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420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Pull up </a:t>
            </a:r>
            <a:r>
              <a:rPr lang="en-US" dirty="0" err="1"/>
              <a:t>Portvison</a:t>
            </a:r>
            <a:r>
              <a:rPr lang="en-US" dirty="0"/>
              <a:t> DX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81" y="815630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418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Hit Scan- Choose </a:t>
            </a:r>
            <a:r>
              <a:rPr lang="en-US" dirty="0" err="1"/>
              <a:t>DeviceMaster</a:t>
            </a:r>
            <a:r>
              <a:rPr lang="en-US" dirty="0"/>
              <a:t> and Scan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900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Discover </a:t>
            </a:r>
            <a:r>
              <a:rPr lang="en-US" dirty="0" err="1"/>
              <a:t>DeviceMaster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6264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Change Network Settings if needed for 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379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Start- Control Panel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4877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Select Network and Internet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4" b="2325"/>
          <a:stretch/>
        </p:blipFill>
        <p:spPr>
          <a:xfrm>
            <a:off x="1611826" y="815630"/>
            <a:ext cx="8548174" cy="53384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551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Choose View Network Status and Tasks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1" b="4981"/>
          <a:stretch/>
        </p:blipFill>
        <p:spPr>
          <a:xfrm>
            <a:off x="919100" y="960438"/>
            <a:ext cx="9944556" cy="51447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000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Change Adapter Settings on Left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1862" b="8424"/>
          <a:stretch/>
        </p:blipFill>
        <p:spPr>
          <a:xfrm>
            <a:off x="1639536" y="960438"/>
            <a:ext cx="7892391" cy="461832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6410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Choose Network Card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6" b="9761"/>
          <a:stretch/>
        </p:blipFill>
        <p:spPr>
          <a:xfrm>
            <a:off x="1066881" y="932729"/>
            <a:ext cx="9046937" cy="50405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80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 err="1"/>
              <a:t>Goto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www.comtrol.com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 b="21546"/>
          <a:stretch/>
        </p:blipFill>
        <p:spPr>
          <a:xfrm>
            <a:off x="3145063" y="969674"/>
            <a:ext cx="5481700" cy="486021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8163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Choose Properties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9036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Choose TCP/IPv4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5257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Choose Properties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377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Network windows come up- Note original settings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090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886397"/>
          </a:xfrm>
        </p:spPr>
        <p:txBody>
          <a:bodyPr/>
          <a:lstStyle/>
          <a:p>
            <a:r>
              <a:rPr lang="en-US" dirty="0"/>
              <a:t>Change Network setting to Static IP (Last octet unique)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5240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Open Command Prompt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8" b="-607"/>
          <a:stretch/>
        </p:blipFill>
        <p:spPr>
          <a:xfrm>
            <a:off x="1615722" y="609456"/>
            <a:ext cx="7685296" cy="507090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868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Ping </a:t>
            </a:r>
            <a:r>
              <a:rPr lang="en-US" dirty="0" err="1"/>
              <a:t>DeviceMaster</a:t>
            </a:r>
            <a:r>
              <a:rPr lang="en-US" dirty="0"/>
              <a:t> IP Address (192.168.250.X)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1" b="8739"/>
          <a:stretch/>
        </p:blipFill>
        <p:spPr>
          <a:xfrm>
            <a:off x="1639536" y="960438"/>
            <a:ext cx="5731082" cy="459985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85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Ping Successful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32" b="6540"/>
          <a:stretch/>
        </p:blipFill>
        <p:spPr>
          <a:xfrm>
            <a:off x="1639536" y="960438"/>
            <a:ext cx="8289555" cy="47106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821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Pull </a:t>
            </a:r>
            <a:r>
              <a:rPr lang="en-US" dirty="0" err="1"/>
              <a:t>portvision</a:t>
            </a:r>
            <a:r>
              <a:rPr lang="en-US" dirty="0"/>
              <a:t> up- Double Device – Set IP for DM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1146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Set Octet to unique address (1-250)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950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Choose </a:t>
            </a:r>
            <a:r>
              <a:rPr lang="en-US" dirty="0" err="1"/>
              <a:t>DeviceMaster</a:t>
            </a:r>
            <a:r>
              <a:rPr lang="en-US" dirty="0"/>
              <a:t>/DM/PRO/RTS </a:t>
            </a:r>
            <a:r>
              <a:rPr lang="en-US" dirty="0" err="1"/>
              <a:t>Portvision</a:t>
            </a:r>
            <a:r>
              <a:rPr lang="en-US" dirty="0"/>
              <a:t> DX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49614" b="19046"/>
          <a:stretch/>
        </p:blipFill>
        <p:spPr>
          <a:xfrm>
            <a:off x="3080409" y="815630"/>
            <a:ext cx="5832682" cy="527775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7843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Scan Network Again- Check DM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7232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DM Found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819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Changing DM Firmware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www.comtrol.com</a:t>
            </a:r>
            <a:endParaRPr lang="en-US" dirty="0"/>
          </a:p>
          <a:p>
            <a:r>
              <a:rPr lang="en-US" dirty="0"/>
              <a:t>Support</a:t>
            </a:r>
          </a:p>
          <a:p>
            <a:r>
              <a:rPr lang="en-US" dirty="0"/>
              <a:t>Driver/downloads</a:t>
            </a:r>
          </a:p>
          <a:p>
            <a:r>
              <a:rPr lang="en-US" dirty="0"/>
              <a:t>Choose Product type (DM/RTS/PRO/Serial hub)</a:t>
            </a:r>
          </a:p>
          <a:p>
            <a:r>
              <a:rPr lang="en-US" dirty="0"/>
              <a:t>Choose Firmware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193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886397"/>
          </a:xfrm>
        </p:spPr>
        <p:txBody>
          <a:bodyPr/>
          <a:lstStyle/>
          <a:p>
            <a:r>
              <a:rPr lang="en-US" dirty="0"/>
              <a:t>Firmware update- </a:t>
            </a:r>
            <a:r>
              <a:rPr lang="en-US" dirty="0">
                <a:hlinkClick r:id="rId2"/>
              </a:rPr>
              <a:t>www.comtrol.com</a:t>
            </a:r>
            <a:r>
              <a:rPr lang="en-US" dirty="0"/>
              <a:t> , Support, Drivers and Downloads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813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Choose Upload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799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Choose </a:t>
            </a:r>
            <a:r>
              <a:rPr lang="en-US" dirty="0" err="1"/>
              <a:t>Socketserver</a:t>
            </a:r>
            <a:r>
              <a:rPr lang="en-US" dirty="0"/>
              <a:t> file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6853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886397"/>
          </a:xfrm>
        </p:spPr>
        <p:txBody>
          <a:bodyPr/>
          <a:lstStyle/>
          <a:p>
            <a:r>
              <a:rPr lang="en-US" dirty="0"/>
              <a:t>Upload Complete- Status should be online. Verify Software Version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1608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open Webpage type IP address (192.168.250.X)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881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TCP Connection Enable Check- Set Serial Device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3360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Testing Setup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Loopback Plug attached</a:t>
            </a:r>
          </a:p>
          <a:p>
            <a:r>
              <a:rPr lang="en-US" dirty="0"/>
              <a:t>Run Putty from </a:t>
            </a:r>
            <a:r>
              <a:rPr lang="en-US" dirty="0" err="1"/>
              <a:t>Portvision</a:t>
            </a:r>
            <a:r>
              <a:rPr lang="en-US" dirty="0"/>
              <a:t> or Putty.org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83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Downloads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4" b="1775"/>
          <a:stretch/>
        </p:blipFill>
        <p:spPr>
          <a:xfrm>
            <a:off x="2535463" y="734627"/>
            <a:ext cx="5952755" cy="589256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4974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portvision</a:t>
            </a:r>
            <a:r>
              <a:rPr lang="en-US" dirty="0"/>
              <a:t> – Tools – Applications-  Putty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6417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Type Test Data- Should be double Characters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917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886397"/>
          </a:xfrm>
        </p:spPr>
        <p:txBody>
          <a:bodyPr/>
          <a:lstStyle/>
          <a:p>
            <a:r>
              <a:rPr lang="en-US" dirty="0"/>
              <a:t>Open Webpage- Diagnostics, Port Monitor, Successful Data </a:t>
            </a:r>
            <a:r>
              <a:rPr lang="en-US" dirty="0" err="1"/>
              <a:t>Exchage</a:t>
            </a:r>
            <a:r>
              <a:rPr lang="en-US" dirty="0"/>
              <a:t> (TX-RX)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877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Save Successful file- </a:t>
            </a:r>
            <a:r>
              <a:rPr lang="en-US" dirty="0" err="1"/>
              <a:t>Portvision</a:t>
            </a:r>
            <a:r>
              <a:rPr lang="en-US" dirty="0"/>
              <a:t>, Save, </a:t>
            </a:r>
            <a:r>
              <a:rPr lang="en-US"/>
              <a:t>Name.DC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109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42F918-3D0A-4E83-ACFD-B1493C46C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Dennis Christensen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735845-302B-48A8-A8FA-5B938B954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000" y="2554996"/>
            <a:ext cx="3840000" cy="1143560"/>
          </a:xfrm>
        </p:spPr>
        <p:txBody>
          <a:bodyPr/>
          <a:lstStyle/>
          <a:p>
            <a:r>
              <a:rPr lang="de-DE" dirty="0"/>
              <a:t>Email: dennis.christensen@comtrol.com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05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Download </a:t>
            </a:r>
            <a:r>
              <a:rPr lang="en-US" dirty="0" err="1"/>
              <a:t>Portvision</a:t>
            </a:r>
            <a:r>
              <a:rPr lang="en-US" dirty="0"/>
              <a:t> DX V4.11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6" y="960438"/>
            <a:ext cx="8960554" cy="50403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325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Run Wizard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4" b="21566"/>
          <a:stretch/>
        </p:blipFill>
        <p:spPr>
          <a:xfrm>
            <a:off x="1639536" y="960438"/>
            <a:ext cx="8344973" cy="521815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961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Accept User Agreement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6" b="16435"/>
          <a:stretch/>
        </p:blipFill>
        <p:spPr>
          <a:xfrm>
            <a:off x="1639536" y="960438"/>
            <a:ext cx="7910864" cy="51279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747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Install </a:t>
            </a:r>
            <a:r>
              <a:rPr lang="en-US" dirty="0" err="1"/>
              <a:t>Portvision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7" b="25781"/>
          <a:stretch/>
        </p:blipFill>
        <p:spPr>
          <a:xfrm>
            <a:off x="1741136" y="1006694"/>
            <a:ext cx="8520464" cy="524861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009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en-US" dirty="0"/>
              <a:t>Continue Install until completed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59" b="17718"/>
          <a:stretch/>
        </p:blipFill>
        <p:spPr>
          <a:xfrm>
            <a:off x="1639536" y="960438"/>
            <a:ext cx="8012464" cy="52947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239734"/>
      </p:ext>
    </p:extLst>
  </p:cSld>
  <p:clrMapOvr>
    <a:masterClrMapping/>
  </p:clrMapOvr>
</p:sld>
</file>

<file path=ppt/theme/theme1.xml><?xml version="1.0" encoding="utf-8"?>
<a:theme xmlns:a="http://schemas.openxmlformats.org/drawingml/2006/main" name="Pepperl+Fuchs">
  <a:themeElements>
    <a:clrScheme name="Pepperl+Fuchs-2019">
      <a:dk1>
        <a:srgbClr val="000000"/>
      </a:dk1>
      <a:lt1>
        <a:srgbClr val="FFFFFF"/>
      </a:lt1>
      <a:dk2>
        <a:srgbClr val="425563"/>
      </a:dk2>
      <a:lt2>
        <a:srgbClr val="D9DDE0"/>
      </a:lt2>
      <a:accent1>
        <a:srgbClr val="00A587"/>
      </a:accent1>
      <a:accent2>
        <a:srgbClr val="FF6A39"/>
      </a:accent2>
      <a:accent3>
        <a:srgbClr val="8DC8E8"/>
      </a:accent3>
      <a:accent4>
        <a:srgbClr val="EAAA00"/>
      </a:accent4>
      <a:accent5>
        <a:srgbClr val="D0DF00"/>
      </a:accent5>
      <a:accent6>
        <a:srgbClr val="7D2248"/>
      </a:accent6>
      <a:hlink>
        <a:srgbClr val="00A587"/>
      </a:hlink>
      <a:folHlink>
        <a:srgbClr val="00A587"/>
      </a:folHlink>
    </a:clrScheme>
    <a:fontScheme name="Pepperl+Fu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2"/>
          </a:solidFill>
          <a:tailEnd type="triangle" w="lg" len="lg"/>
        </a:ln>
        <a:effectLst>
          <a:glow rad="25400">
            <a:schemeClr val="bg1"/>
          </a:glow>
          <a:softEdge rad="0"/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epperl+Fuchs" id="{5B4E72F1-2372-447D-A66B-8F4F70A4CFE3}" vid="{F3D6E940-81D1-4586-AF5B-A070AE2DD0F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Pepperl+Fuchs</Template>
  <TotalTime>492</TotalTime>
  <Words>701</Words>
  <Application>Microsoft Office PowerPoint</Application>
  <PresentationFormat>Widescreen</PresentationFormat>
  <Paragraphs>138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Wingdings</vt:lpstr>
      <vt:lpstr>Pepperl+Fuchs</vt:lpstr>
      <vt:lpstr>PowerPoint Presentation</vt:lpstr>
      <vt:lpstr>Goto www.comtrol.com</vt:lpstr>
      <vt:lpstr>Choose DeviceMaster/DM/PRO/RTS Portvision DX</vt:lpstr>
      <vt:lpstr>Downloads</vt:lpstr>
      <vt:lpstr>Download Portvision DX V4.11</vt:lpstr>
      <vt:lpstr>Run Wizard</vt:lpstr>
      <vt:lpstr>Accept User Agreement</vt:lpstr>
      <vt:lpstr>Install Portvision</vt:lpstr>
      <vt:lpstr>Continue Install until completed</vt:lpstr>
      <vt:lpstr>Finished Install</vt:lpstr>
      <vt:lpstr>Pull up Portvison DX</vt:lpstr>
      <vt:lpstr>Hit Scan- Choose DeviceMaster and Scan</vt:lpstr>
      <vt:lpstr>Discover DeviceMaster</vt:lpstr>
      <vt:lpstr>Change Network Settings if needed for PC</vt:lpstr>
      <vt:lpstr>Start- Control Panel</vt:lpstr>
      <vt:lpstr>Select Network and Internet</vt:lpstr>
      <vt:lpstr>Choose View Network Status and Tasks</vt:lpstr>
      <vt:lpstr>Change Adapter Settings on Left</vt:lpstr>
      <vt:lpstr>Choose Network Card</vt:lpstr>
      <vt:lpstr>Choose Properties</vt:lpstr>
      <vt:lpstr>Choose TCP/IPv4</vt:lpstr>
      <vt:lpstr>Choose Properties</vt:lpstr>
      <vt:lpstr>Network windows come up- Note original settings</vt:lpstr>
      <vt:lpstr>Change Network setting to Static IP (Last octet unique)</vt:lpstr>
      <vt:lpstr>Open Command Prompt</vt:lpstr>
      <vt:lpstr>Ping DeviceMaster IP Address (192.168.250.X)</vt:lpstr>
      <vt:lpstr>Ping Successful</vt:lpstr>
      <vt:lpstr>Pull portvision up- Double Device – Set IP for DM</vt:lpstr>
      <vt:lpstr>Set Octet to unique address (1-250)</vt:lpstr>
      <vt:lpstr>Scan Network Again- Check DM</vt:lpstr>
      <vt:lpstr>DM Found </vt:lpstr>
      <vt:lpstr>Changing DM Firmware process</vt:lpstr>
      <vt:lpstr>Firmware update- www.comtrol.com , Support, Drivers and Downloads</vt:lpstr>
      <vt:lpstr>Choose Upload</vt:lpstr>
      <vt:lpstr>Choose Socketserver file</vt:lpstr>
      <vt:lpstr>Upload Complete- Status should be online. Verify Software Version</vt:lpstr>
      <vt:lpstr>open Webpage type IP address (192.168.250.X)</vt:lpstr>
      <vt:lpstr>TCP Connection Enable Check- Set Serial Device </vt:lpstr>
      <vt:lpstr>Testing Setup </vt:lpstr>
      <vt:lpstr>In portvision – Tools – Applications-  Putty</vt:lpstr>
      <vt:lpstr>Type Test Data- Should be double Characters</vt:lpstr>
      <vt:lpstr>Open Webpage- Diagnostics, Port Monitor, Successful Data Exchage (TX-RX)</vt:lpstr>
      <vt:lpstr>Save Successful file- Portvision, Save, Name.DC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Schwenger</dc:creator>
  <cp:lastModifiedBy>Nolan Kariniemi</cp:lastModifiedBy>
  <cp:revision>229</cp:revision>
  <cp:lastPrinted>2019-02-27T07:42:50Z</cp:lastPrinted>
  <dcterms:created xsi:type="dcterms:W3CDTF">2018-10-04T14:01:40Z</dcterms:created>
  <dcterms:modified xsi:type="dcterms:W3CDTF">2019-10-25T18:07:35Z</dcterms:modified>
</cp:coreProperties>
</file>